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8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F56791-C2D2-4130-BCAB-EB4D7635EAC6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CFD40C-44D5-4A6E-8BDD-2D03179B9B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ta\Downloads\&#1055;&#1072;&#1074;&#1077;&#1083;\&#1056;&#1086;&#1073;&#1086;&#1090;&#1086;&#1090;&#1077;&#1093;&#1085;&#1080;&#1082;&#1072;\&#1060;&#1080;&#1079;&#1084;&#1080;&#1085;&#1091;&#1090;&#1082;&#1072;.mp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44824"/>
            <a:ext cx="6912768" cy="1894362"/>
          </a:xfrm>
        </p:spPr>
        <p:txBody>
          <a:bodyPr>
            <a:noAutofit/>
          </a:bodyPr>
          <a:lstStyle/>
          <a:p>
            <a:pPr algn="ctr"/>
            <a:r>
              <a:rPr lang="kk-KZ" sz="3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Коллекция моих </a:t>
            </a:r>
            <a:r>
              <a:rPr lang="kk-KZ" sz="3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блоков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kk-KZ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k-KZ" sz="3200" dirty="0">
                <a:latin typeface="Arial" pitchFamily="34" charset="0"/>
                <a:cs typeface="Arial" pitchFamily="34" charset="0"/>
              </a:rPr>
              <a:t>Создание моих блоков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kk-KZ" sz="3200" dirty="0">
                <a:latin typeface="Arial" pitchFamily="34" charset="0"/>
                <a:cs typeface="Arial" pitchFamily="34" charset="0"/>
              </a:rPr>
              <a:t>Создание и изменение палитры моих </a:t>
            </a:r>
            <a:r>
              <a:rPr lang="kk-KZ" sz="3200" dirty="0" smtClean="0">
                <a:latin typeface="Arial" pitchFamily="34" charset="0"/>
                <a:cs typeface="Arial" pitchFamily="34" charset="0"/>
              </a:rPr>
              <a:t>блоков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Физминутка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Физминутка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9" y="1028398"/>
            <a:ext cx="7416824" cy="5562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Arial" pitchFamily="34" charset="0"/>
                <a:cs typeface="Arial" pitchFamily="34" charset="0"/>
              </a:rPr>
              <a:t>Рефлексия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7467600" cy="41250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Выбери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стикер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467600" cy="79695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Задание 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7467600" cy="1296144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Алгоритм работы: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1) Собрать робота в зависимости от поставленной задачи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24943"/>
            <a:ext cx="6768752" cy="289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467600" cy="6480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2) Составить программу, используя блоки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843051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7251576" cy="6766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3) Выделить блоки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700808"/>
            <a:ext cx="871427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467600" cy="10367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4) Открыть инструмент «Конструктор моего блока»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27224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80920" cy="13967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5) Дать название Моему блоку, выбрать подходящий значок, добавить описание. Нажать «Завершить»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632848" cy="449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8064896" cy="8926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6) Итоговый вид программы с использованием конструктора Мои блоки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44824"/>
            <a:ext cx="3672408" cy="234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467600" cy="6046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7) Добавить необходимые блоки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76972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7704856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8) Добавить повторно недавно созданный Мой блок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6328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</TotalTime>
  <Words>84</Words>
  <Application>Microsoft Office PowerPoint</Application>
  <PresentationFormat>Экран (4:3)</PresentationFormat>
  <Paragraphs>14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Коллекция моих блоков  Создание моих блоков  Создание и изменение палитры моих блоков</vt:lpstr>
      <vt:lpstr>Задание №1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Физминутка 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Коллекция моих блоков  Создание моих блоков  Создание и изменение палитры моих блоков</dc:title>
  <dc:creator>kta</dc:creator>
  <cp:lastModifiedBy>kta</cp:lastModifiedBy>
  <cp:revision>3</cp:revision>
  <dcterms:created xsi:type="dcterms:W3CDTF">2019-01-16T09:15:16Z</dcterms:created>
  <dcterms:modified xsi:type="dcterms:W3CDTF">2019-01-16T09:41:35Z</dcterms:modified>
</cp:coreProperties>
</file>