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7" r:id="rId3"/>
    <p:sldId id="266" r:id="rId4"/>
    <p:sldId id="260" r:id="rId5"/>
    <p:sldId id="261" r:id="rId6"/>
    <p:sldId id="262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224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1633A3-089A-4A87-AA63-41B0BF91CF3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A3CFF4-A833-42ED-AA92-D394F1290905}">
      <dgm:prSet phldrT="[Текст]" custT="1"/>
      <dgm:spPr/>
      <dgm:t>
        <a:bodyPr/>
        <a:lstStyle/>
        <a:p>
          <a:r>
            <a:rPr lang="ru-RU" sz="1800" dirty="0" smtClean="0"/>
            <a:t>Умение создать макет, который должен работать автоматический. </a:t>
          </a:r>
          <a:endParaRPr lang="ru-RU" sz="1800" dirty="0"/>
        </a:p>
      </dgm:t>
    </dgm:pt>
    <dgm:pt modelId="{87294945-8D82-4C57-B080-8E48762F78E5}" type="parTrans" cxnId="{6424E397-DFA2-4E98-AC62-2CB2C3DAC162}">
      <dgm:prSet/>
      <dgm:spPr/>
      <dgm:t>
        <a:bodyPr/>
        <a:lstStyle/>
        <a:p>
          <a:endParaRPr lang="ru-RU"/>
        </a:p>
      </dgm:t>
    </dgm:pt>
    <dgm:pt modelId="{019AE86C-1E84-4215-85B8-2D133D50C0D2}" type="sibTrans" cxnId="{6424E397-DFA2-4E98-AC62-2CB2C3DAC162}">
      <dgm:prSet/>
      <dgm:spPr/>
      <dgm:t>
        <a:bodyPr/>
        <a:lstStyle/>
        <a:p>
          <a:endParaRPr lang="ru-RU"/>
        </a:p>
      </dgm:t>
    </dgm:pt>
    <dgm:pt modelId="{D940A2E5-964F-4FEA-9DA1-18EAF29DFCDE}">
      <dgm:prSet phldrT="[Текст]" custT="1"/>
      <dgm:spPr/>
      <dgm:t>
        <a:bodyPr/>
        <a:lstStyle/>
        <a:p>
          <a:r>
            <a:rPr lang="ru-RU" sz="1800" dirty="0" smtClean="0"/>
            <a:t>Умение управлять уровнем сигнала. </a:t>
          </a:r>
          <a:endParaRPr lang="ru-RU" sz="1800" dirty="0"/>
        </a:p>
      </dgm:t>
    </dgm:pt>
    <dgm:pt modelId="{16B63EB7-B875-4639-A6AB-7DCA3474E03C}" type="parTrans" cxnId="{3F6C6BBE-2587-41E4-A40B-27C79875151D}">
      <dgm:prSet/>
      <dgm:spPr/>
      <dgm:t>
        <a:bodyPr/>
        <a:lstStyle/>
        <a:p>
          <a:endParaRPr lang="ru-RU"/>
        </a:p>
      </dgm:t>
    </dgm:pt>
    <dgm:pt modelId="{824C8EC9-5799-4728-B432-E08FB38B3932}" type="sibTrans" cxnId="{3F6C6BBE-2587-41E4-A40B-27C79875151D}">
      <dgm:prSet/>
      <dgm:spPr/>
      <dgm:t>
        <a:bodyPr/>
        <a:lstStyle/>
        <a:p>
          <a:endParaRPr lang="ru-RU"/>
        </a:p>
      </dgm:t>
    </dgm:pt>
    <dgm:pt modelId="{37D2AE7D-BFD4-4B11-9E3E-B069A3F4C8AE}">
      <dgm:prSet phldrT="[Текст]" custT="1"/>
      <dgm:spPr/>
      <dgm:t>
        <a:bodyPr/>
        <a:lstStyle/>
        <a:p>
          <a:r>
            <a:rPr lang="ru-RU" sz="1800" dirty="0" smtClean="0"/>
            <a:t>Научиться прописывать код в </a:t>
          </a:r>
          <a:r>
            <a:rPr lang="en-US" sz="1800" dirty="0" err="1" smtClean="0"/>
            <a:t>Arduino</a:t>
          </a:r>
          <a:endParaRPr lang="ru-RU" sz="1800" dirty="0"/>
        </a:p>
      </dgm:t>
    </dgm:pt>
    <dgm:pt modelId="{619FB50B-A28B-45E3-AA0E-35F5D2827AEE}" type="parTrans" cxnId="{A62B7E67-CAC8-4E11-8672-898B3632561B}">
      <dgm:prSet/>
      <dgm:spPr/>
      <dgm:t>
        <a:bodyPr/>
        <a:lstStyle/>
        <a:p>
          <a:endParaRPr lang="ru-RU"/>
        </a:p>
      </dgm:t>
    </dgm:pt>
    <dgm:pt modelId="{A4788437-CACE-44A0-A734-79037BC54C25}" type="sibTrans" cxnId="{A62B7E67-CAC8-4E11-8672-898B3632561B}">
      <dgm:prSet/>
      <dgm:spPr/>
      <dgm:t>
        <a:bodyPr/>
        <a:lstStyle/>
        <a:p>
          <a:endParaRPr lang="ru-RU"/>
        </a:p>
      </dgm:t>
    </dgm:pt>
    <dgm:pt modelId="{BF753B80-8200-439F-9279-6C18687C01C7}" type="pres">
      <dgm:prSet presAssocID="{061633A3-089A-4A87-AA63-41B0BF91CF3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9E82D62-815F-42AD-B0B3-4D1153EB6385}" type="pres">
      <dgm:prSet presAssocID="{C9A3CFF4-A833-42ED-AA92-D394F1290905}" presName="parentLin" presStyleCnt="0"/>
      <dgm:spPr/>
    </dgm:pt>
    <dgm:pt modelId="{B812C48C-024E-448D-8670-3D18460354F6}" type="pres">
      <dgm:prSet presAssocID="{C9A3CFF4-A833-42ED-AA92-D394F129090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A821AB73-7E9E-43CE-888A-ECAF1CA47F76}" type="pres">
      <dgm:prSet presAssocID="{C9A3CFF4-A833-42ED-AA92-D394F129090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0A5FFC-5E63-4BD7-8DC2-1CA97364E092}" type="pres">
      <dgm:prSet presAssocID="{C9A3CFF4-A833-42ED-AA92-D394F1290905}" presName="negativeSpace" presStyleCnt="0"/>
      <dgm:spPr/>
    </dgm:pt>
    <dgm:pt modelId="{7A4978B7-BBED-4FAF-9636-961067766DA6}" type="pres">
      <dgm:prSet presAssocID="{C9A3CFF4-A833-42ED-AA92-D394F1290905}" presName="childText" presStyleLbl="conFgAcc1" presStyleIdx="0" presStyleCnt="3">
        <dgm:presLayoutVars>
          <dgm:bulletEnabled val="1"/>
        </dgm:presLayoutVars>
      </dgm:prSet>
      <dgm:spPr/>
    </dgm:pt>
    <dgm:pt modelId="{0FF7F585-A389-4ABA-8AF0-1C5BB1CA3841}" type="pres">
      <dgm:prSet presAssocID="{019AE86C-1E84-4215-85B8-2D133D50C0D2}" presName="spaceBetweenRectangles" presStyleCnt="0"/>
      <dgm:spPr/>
    </dgm:pt>
    <dgm:pt modelId="{F248F011-ACB0-4998-BBD0-07EEF601A995}" type="pres">
      <dgm:prSet presAssocID="{D940A2E5-964F-4FEA-9DA1-18EAF29DFCDE}" presName="parentLin" presStyleCnt="0"/>
      <dgm:spPr/>
    </dgm:pt>
    <dgm:pt modelId="{E54A531D-657E-4014-B6D5-D1EE0A785BCD}" type="pres">
      <dgm:prSet presAssocID="{D940A2E5-964F-4FEA-9DA1-18EAF29DFCD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8D919B7-A993-4E64-9FD3-E9C1991CE8C7}" type="pres">
      <dgm:prSet presAssocID="{D940A2E5-964F-4FEA-9DA1-18EAF29DFCD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234AEE-3B2F-4303-99C4-5927F7EBB39C}" type="pres">
      <dgm:prSet presAssocID="{D940A2E5-964F-4FEA-9DA1-18EAF29DFCDE}" presName="negativeSpace" presStyleCnt="0"/>
      <dgm:spPr/>
    </dgm:pt>
    <dgm:pt modelId="{480A925A-83C3-4CE4-8CB2-F764CB4DAEB6}" type="pres">
      <dgm:prSet presAssocID="{D940A2E5-964F-4FEA-9DA1-18EAF29DFCDE}" presName="childText" presStyleLbl="conFgAcc1" presStyleIdx="1" presStyleCnt="3">
        <dgm:presLayoutVars>
          <dgm:bulletEnabled val="1"/>
        </dgm:presLayoutVars>
      </dgm:prSet>
      <dgm:spPr/>
    </dgm:pt>
    <dgm:pt modelId="{87F3A133-365F-4756-8584-76E0F91045C1}" type="pres">
      <dgm:prSet presAssocID="{824C8EC9-5799-4728-B432-E08FB38B3932}" presName="spaceBetweenRectangles" presStyleCnt="0"/>
      <dgm:spPr/>
    </dgm:pt>
    <dgm:pt modelId="{C54A10B7-5B4E-4DB8-B217-CFA96800381D}" type="pres">
      <dgm:prSet presAssocID="{37D2AE7D-BFD4-4B11-9E3E-B069A3F4C8AE}" presName="parentLin" presStyleCnt="0"/>
      <dgm:spPr/>
    </dgm:pt>
    <dgm:pt modelId="{5EE67E7A-20CC-4DF6-AA54-8CA97F57F1F6}" type="pres">
      <dgm:prSet presAssocID="{37D2AE7D-BFD4-4B11-9E3E-B069A3F4C8AE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14D6004C-F052-4839-9A1C-A4201D1D3CF1}" type="pres">
      <dgm:prSet presAssocID="{37D2AE7D-BFD4-4B11-9E3E-B069A3F4C8A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58ACBE-04D5-4EA1-A025-ED4E726E81A0}" type="pres">
      <dgm:prSet presAssocID="{37D2AE7D-BFD4-4B11-9E3E-B069A3F4C8AE}" presName="negativeSpace" presStyleCnt="0"/>
      <dgm:spPr/>
    </dgm:pt>
    <dgm:pt modelId="{80B2E2B6-070A-4EE4-9128-1C30D05813A9}" type="pres">
      <dgm:prSet presAssocID="{37D2AE7D-BFD4-4B11-9E3E-B069A3F4C8A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D28E651-AEB9-41A6-A3F0-8D275F91800A}" type="presOf" srcId="{37D2AE7D-BFD4-4B11-9E3E-B069A3F4C8AE}" destId="{5EE67E7A-20CC-4DF6-AA54-8CA97F57F1F6}" srcOrd="0" destOrd="0" presId="urn:microsoft.com/office/officeart/2005/8/layout/list1"/>
    <dgm:cxn modelId="{36F4938C-4854-4BEB-952F-CC2C54327865}" type="presOf" srcId="{37D2AE7D-BFD4-4B11-9E3E-B069A3F4C8AE}" destId="{14D6004C-F052-4839-9A1C-A4201D1D3CF1}" srcOrd="1" destOrd="0" presId="urn:microsoft.com/office/officeart/2005/8/layout/list1"/>
    <dgm:cxn modelId="{0C1BB869-E009-4C7B-B2A5-E1E67B30161C}" type="presOf" srcId="{061633A3-089A-4A87-AA63-41B0BF91CF35}" destId="{BF753B80-8200-439F-9279-6C18687C01C7}" srcOrd="0" destOrd="0" presId="urn:microsoft.com/office/officeart/2005/8/layout/list1"/>
    <dgm:cxn modelId="{C15826EF-4F28-40CC-9CE4-75E7547272B6}" type="presOf" srcId="{C9A3CFF4-A833-42ED-AA92-D394F1290905}" destId="{A821AB73-7E9E-43CE-888A-ECAF1CA47F76}" srcOrd="1" destOrd="0" presId="urn:microsoft.com/office/officeart/2005/8/layout/list1"/>
    <dgm:cxn modelId="{3F6C6BBE-2587-41E4-A40B-27C79875151D}" srcId="{061633A3-089A-4A87-AA63-41B0BF91CF35}" destId="{D940A2E5-964F-4FEA-9DA1-18EAF29DFCDE}" srcOrd="1" destOrd="0" parTransId="{16B63EB7-B875-4639-A6AB-7DCA3474E03C}" sibTransId="{824C8EC9-5799-4728-B432-E08FB38B3932}"/>
    <dgm:cxn modelId="{A62B7E67-CAC8-4E11-8672-898B3632561B}" srcId="{061633A3-089A-4A87-AA63-41B0BF91CF35}" destId="{37D2AE7D-BFD4-4B11-9E3E-B069A3F4C8AE}" srcOrd="2" destOrd="0" parTransId="{619FB50B-A28B-45E3-AA0E-35F5D2827AEE}" sibTransId="{A4788437-CACE-44A0-A734-79037BC54C25}"/>
    <dgm:cxn modelId="{6424E397-DFA2-4E98-AC62-2CB2C3DAC162}" srcId="{061633A3-089A-4A87-AA63-41B0BF91CF35}" destId="{C9A3CFF4-A833-42ED-AA92-D394F1290905}" srcOrd="0" destOrd="0" parTransId="{87294945-8D82-4C57-B080-8E48762F78E5}" sibTransId="{019AE86C-1E84-4215-85B8-2D133D50C0D2}"/>
    <dgm:cxn modelId="{2FDE141C-B364-4B77-A5DA-C0C13FCCE741}" type="presOf" srcId="{D940A2E5-964F-4FEA-9DA1-18EAF29DFCDE}" destId="{E54A531D-657E-4014-B6D5-D1EE0A785BCD}" srcOrd="0" destOrd="0" presId="urn:microsoft.com/office/officeart/2005/8/layout/list1"/>
    <dgm:cxn modelId="{23887CAA-223B-4382-A0CF-D12BEB841F14}" type="presOf" srcId="{D940A2E5-964F-4FEA-9DA1-18EAF29DFCDE}" destId="{18D919B7-A993-4E64-9FD3-E9C1991CE8C7}" srcOrd="1" destOrd="0" presId="urn:microsoft.com/office/officeart/2005/8/layout/list1"/>
    <dgm:cxn modelId="{63A0FE2E-251F-4FC4-9398-98B6A8066FE0}" type="presOf" srcId="{C9A3CFF4-A833-42ED-AA92-D394F1290905}" destId="{B812C48C-024E-448D-8670-3D18460354F6}" srcOrd="0" destOrd="0" presId="urn:microsoft.com/office/officeart/2005/8/layout/list1"/>
    <dgm:cxn modelId="{5CE82D91-06E9-4E11-AAA4-1DBBDEC7FF68}" type="presParOf" srcId="{BF753B80-8200-439F-9279-6C18687C01C7}" destId="{69E82D62-815F-42AD-B0B3-4D1153EB6385}" srcOrd="0" destOrd="0" presId="urn:microsoft.com/office/officeart/2005/8/layout/list1"/>
    <dgm:cxn modelId="{B6DB4EC6-AA47-4C74-82B0-45AD63907D53}" type="presParOf" srcId="{69E82D62-815F-42AD-B0B3-4D1153EB6385}" destId="{B812C48C-024E-448D-8670-3D18460354F6}" srcOrd="0" destOrd="0" presId="urn:microsoft.com/office/officeart/2005/8/layout/list1"/>
    <dgm:cxn modelId="{E2C193EA-B148-48D9-A3BC-97AFBA965EC7}" type="presParOf" srcId="{69E82D62-815F-42AD-B0B3-4D1153EB6385}" destId="{A821AB73-7E9E-43CE-888A-ECAF1CA47F76}" srcOrd="1" destOrd="0" presId="urn:microsoft.com/office/officeart/2005/8/layout/list1"/>
    <dgm:cxn modelId="{0C166799-49DA-4F67-879C-C7548271A83C}" type="presParOf" srcId="{BF753B80-8200-439F-9279-6C18687C01C7}" destId="{B90A5FFC-5E63-4BD7-8DC2-1CA97364E092}" srcOrd="1" destOrd="0" presId="urn:microsoft.com/office/officeart/2005/8/layout/list1"/>
    <dgm:cxn modelId="{BA42671A-AE6B-41EC-B73B-1618DCF814B8}" type="presParOf" srcId="{BF753B80-8200-439F-9279-6C18687C01C7}" destId="{7A4978B7-BBED-4FAF-9636-961067766DA6}" srcOrd="2" destOrd="0" presId="urn:microsoft.com/office/officeart/2005/8/layout/list1"/>
    <dgm:cxn modelId="{A0474B12-7186-4292-9F3D-0327F2CEE3E4}" type="presParOf" srcId="{BF753B80-8200-439F-9279-6C18687C01C7}" destId="{0FF7F585-A389-4ABA-8AF0-1C5BB1CA3841}" srcOrd="3" destOrd="0" presId="urn:microsoft.com/office/officeart/2005/8/layout/list1"/>
    <dgm:cxn modelId="{217EDA30-690E-448C-93F9-CFED62DB569C}" type="presParOf" srcId="{BF753B80-8200-439F-9279-6C18687C01C7}" destId="{F248F011-ACB0-4998-BBD0-07EEF601A995}" srcOrd="4" destOrd="0" presId="urn:microsoft.com/office/officeart/2005/8/layout/list1"/>
    <dgm:cxn modelId="{4BFF5D11-F2CB-4B38-A564-CB35DA07A03C}" type="presParOf" srcId="{F248F011-ACB0-4998-BBD0-07EEF601A995}" destId="{E54A531D-657E-4014-B6D5-D1EE0A785BCD}" srcOrd="0" destOrd="0" presId="urn:microsoft.com/office/officeart/2005/8/layout/list1"/>
    <dgm:cxn modelId="{603E1A6E-24AC-4E4C-A91D-9E96E54D7D93}" type="presParOf" srcId="{F248F011-ACB0-4998-BBD0-07EEF601A995}" destId="{18D919B7-A993-4E64-9FD3-E9C1991CE8C7}" srcOrd="1" destOrd="0" presId="urn:microsoft.com/office/officeart/2005/8/layout/list1"/>
    <dgm:cxn modelId="{5BDB8682-7135-424B-81DB-9BA6BE11B068}" type="presParOf" srcId="{BF753B80-8200-439F-9279-6C18687C01C7}" destId="{39234AEE-3B2F-4303-99C4-5927F7EBB39C}" srcOrd="5" destOrd="0" presId="urn:microsoft.com/office/officeart/2005/8/layout/list1"/>
    <dgm:cxn modelId="{08BA7B50-C272-4D08-B689-89485CA606EF}" type="presParOf" srcId="{BF753B80-8200-439F-9279-6C18687C01C7}" destId="{480A925A-83C3-4CE4-8CB2-F764CB4DAEB6}" srcOrd="6" destOrd="0" presId="urn:microsoft.com/office/officeart/2005/8/layout/list1"/>
    <dgm:cxn modelId="{7B4050E9-220B-4D51-AC50-1C8601FC6C2A}" type="presParOf" srcId="{BF753B80-8200-439F-9279-6C18687C01C7}" destId="{87F3A133-365F-4756-8584-76E0F91045C1}" srcOrd="7" destOrd="0" presId="urn:microsoft.com/office/officeart/2005/8/layout/list1"/>
    <dgm:cxn modelId="{20F6B0E4-C429-4827-A10A-AF25A1ABF579}" type="presParOf" srcId="{BF753B80-8200-439F-9279-6C18687C01C7}" destId="{C54A10B7-5B4E-4DB8-B217-CFA96800381D}" srcOrd="8" destOrd="0" presId="urn:microsoft.com/office/officeart/2005/8/layout/list1"/>
    <dgm:cxn modelId="{BAE2C295-EAE1-4E37-99A3-72CC0A596251}" type="presParOf" srcId="{C54A10B7-5B4E-4DB8-B217-CFA96800381D}" destId="{5EE67E7A-20CC-4DF6-AA54-8CA97F57F1F6}" srcOrd="0" destOrd="0" presId="urn:microsoft.com/office/officeart/2005/8/layout/list1"/>
    <dgm:cxn modelId="{07517222-B8C2-40B5-8B71-BBBD8F60D510}" type="presParOf" srcId="{C54A10B7-5B4E-4DB8-B217-CFA96800381D}" destId="{14D6004C-F052-4839-9A1C-A4201D1D3CF1}" srcOrd="1" destOrd="0" presId="urn:microsoft.com/office/officeart/2005/8/layout/list1"/>
    <dgm:cxn modelId="{B1BD940B-3968-46B9-8289-ED6B2543E373}" type="presParOf" srcId="{BF753B80-8200-439F-9279-6C18687C01C7}" destId="{ED58ACBE-04D5-4EA1-A025-ED4E726E81A0}" srcOrd="9" destOrd="0" presId="urn:microsoft.com/office/officeart/2005/8/layout/list1"/>
    <dgm:cxn modelId="{A4FA2DAE-ACCD-4EF5-B591-1618EABD085B}" type="presParOf" srcId="{BF753B80-8200-439F-9279-6C18687C01C7}" destId="{80B2E2B6-070A-4EE4-9128-1C30D05813A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4978B7-BBED-4FAF-9636-961067766DA6}">
      <dsp:nvSpPr>
        <dsp:cNvPr id="0" name=""/>
        <dsp:cNvSpPr/>
      </dsp:nvSpPr>
      <dsp:spPr>
        <a:xfrm>
          <a:off x="0" y="456283"/>
          <a:ext cx="7320136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21AB73-7E9E-43CE-888A-ECAF1CA47F76}">
      <dsp:nvSpPr>
        <dsp:cNvPr id="0" name=""/>
        <dsp:cNvSpPr/>
      </dsp:nvSpPr>
      <dsp:spPr>
        <a:xfrm>
          <a:off x="366006" y="13483"/>
          <a:ext cx="5124095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3679" tIns="0" rIns="19367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Умение создать макет, который должен работать автоматический. </a:t>
          </a:r>
          <a:endParaRPr lang="ru-RU" sz="1800" kern="1200" dirty="0"/>
        </a:p>
      </dsp:txBody>
      <dsp:txXfrm>
        <a:off x="366006" y="13483"/>
        <a:ext cx="5124095" cy="885600"/>
      </dsp:txXfrm>
    </dsp:sp>
    <dsp:sp modelId="{480A925A-83C3-4CE4-8CB2-F764CB4DAEB6}">
      <dsp:nvSpPr>
        <dsp:cNvPr id="0" name=""/>
        <dsp:cNvSpPr/>
      </dsp:nvSpPr>
      <dsp:spPr>
        <a:xfrm>
          <a:off x="0" y="1817084"/>
          <a:ext cx="7320136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D919B7-A993-4E64-9FD3-E9C1991CE8C7}">
      <dsp:nvSpPr>
        <dsp:cNvPr id="0" name=""/>
        <dsp:cNvSpPr/>
      </dsp:nvSpPr>
      <dsp:spPr>
        <a:xfrm>
          <a:off x="366006" y="1374283"/>
          <a:ext cx="5124095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3679" tIns="0" rIns="19367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Умение управлять уровнем сигнала. </a:t>
          </a:r>
          <a:endParaRPr lang="ru-RU" sz="1800" kern="1200" dirty="0"/>
        </a:p>
      </dsp:txBody>
      <dsp:txXfrm>
        <a:off x="366006" y="1374283"/>
        <a:ext cx="5124095" cy="885600"/>
      </dsp:txXfrm>
    </dsp:sp>
    <dsp:sp modelId="{80B2E2B6-070A-4EE4-9128-1C30D05813A9}">
      <dsp:nvSpPr>
        <dsp:cNvPr id="0" name=""/>
        <dsp:cNvSpPr/>
      </dsp:nvSpPr>
      <dsp:spPr>
        <a:xfrm>
          <a:off x="0" y="3177884"/>
          <a:ext cx="7320136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D6004C-F052-4839-9A1C-A4201D1D3CF1}">
      <dsp:nvSpPr>
        <dsp:cNvPr id="0" name=""/>
        <dsp:cNvSpPr/>
      </dsp:nvSpPr>
      <dsp:spPr>
        <a:xfrm>
          <a:off x="366006" y="2735084"/>
          <a:ext cx="5124095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3679" tIns="0" rIns="19367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Научиться прописывать код в </a:t>
          </a:r>
          <a:r>
            <a:rPr lang="en-US" sz="1800" kern="1200" dirty="0" err="1" smtClean="0"/>
            <a:t>Arduino</a:t>
          </a:r>
          <a:endParaRPr lang="ru-RU" sz="1800" kern="1200" dirty="0"/>
        </a:p>
      </dsp:txBody>
      <dsp:txXfrm>
        <a:off x="366006" y="2735084"/>
        <a:ext cx="5124095" cy="885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DE580-3440-4BEE-B4AA-D07968E3E3F5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8145DD-8280-4B8C-9DB9-F07765FD3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hyperlink" Target="http://portal-pk.ru/page-20/arduino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portal-pk.ru/page-23/materialy-dlya-sozdaniya-proektov-na-arduino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portal-pk.ru/page-20/arduino.html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portal-pk.ru/page-7/spravochnik-yazyka-arduino.html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kta\Desktop\ajnj\WhatsApp%20Video%202019-01-17%20at%2012.13.55.mp4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C:\Users\kta\Desktop\ajnj\WhatsApp%20Video%202019-01-17%20at%2014.04.36.mp4" TargetMode="External"/><Relationship Id="rId1" Type="http://schemas.openxmlformats.org/officeDocument/2006/relationships/video" Target="file:///C:\Users\kta\Desktop\ajnj\WhatsApp%20Video%202019-01-17%20at%2014.05.12.mp4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5780abc21f4e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476672"/>
            <a:ext cx="4572000" cy="56130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195736" y="332656"/>
            <a:ext cx="3659976" cy="83099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k-KZ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Тема урока</a:t>
            </a:r>
            <a:endParaRPr lang="ru-RU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340768"/>
            <a:ext cx="5760640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kk-KZ" sz="3600" b="1" dirty="0" smtClean="0"/>
              <a:t>Работа с аналоговыми сигналами</a:t>
            </a:r>
            <a:r>
              <a:rPr lang="ru-RU" sz="3600" b="1" dirty="0" smtClean="0"/>
              <a:t>. Управление уровнем сигнала. Принцип широтно-импульсной модуляции. Функция вывода аналогового сигнала. </a:t>
            </a:r>
            <a:endParaRPr lang="kk-KZ" sz="3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420888"/>
            <a:ext cx="8748464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kk-KZ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kk-KZ" sz="2800" dirty="0" smtClean="0"/>
              <a:t>Составить план светофора </a:t>
            </a:r>
            <a:endParaRPr lang="en-US" sz="2800" dirty="0" smtClean="0"/>
          </a:p>
          <a:p>
            <a:pPr lvl="0"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kk-KZ" sz="2800" dirty="0" smtClean="0"/>
              <a:t>Разработать светофор </a:t>
            </a:r>
            <a:endParaRPr lang="en-US" sz="2800" dirty="0" smtClean="0"/>
          </a:p>
          <a:p>
            <a:pPr lvl="0"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kk-KZ" sz="2800" dirty="0" smtClean="0"/>
              <a:t>Придумать дизайн светофора </a:t>
            </a:r>
            <a:endParaRPr lang="ru-RU" sz="2800" dirty="0" smtClean="0"/>
          </a:p>
          <a:p>
            <a:pPr lvl="0"/>
            <a:endParaRPr lang="ru-RU" sz="28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1052736"/>
            <a:ext cx="4062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Цель урока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0853" y="332656"/>
            <a:ext cx="3829895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043608" y="1124744"/>
          <a:ext cx="7320136" cy="3947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1124744"/>
            <a:ext cx="32937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урока нам понадобится: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899592" y="1613411"/>
            <a:ext cx="266429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6E7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Arduino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6E7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 UNO или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6E7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Arduino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6E7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6E7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Nano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kta\Desktop\ajnj\Screenshot_8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916832"/>
            <a:ext cx="2073097" cy="139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707904" y="1628800"/>
            <a:ext cx="28083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6E7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Плата макетная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6E7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беспаечная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C:\Users\kta\Desktop\ajnj\Screenshot_9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1916833"/>
            <a:ext cx="1880379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444208" y="1628800"/>
            <a:ext cx="24367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Резисторы 220 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 штуки</a:t>
            </a:r>
            <a:endParaRPr lang="ru-RU" sz="1400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kta\Desktop\ajnj\Screenshot_10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2060848"/>
            <a:ext cx="172819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043608" y="3573016"/>
            <a:ext cx="23511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Светодиоды – 3 штуки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(красный, желтый, зеленый)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283968" y="3645024"/>
            <a:ext cx="15121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Провод – 7 штук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C:\Users\kta\Desktop\ajnj\Screenshot_12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4149080"/>
            <a:ext cx="2518273" cy="142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275856" y="332656"/>
            <a:ext cx="2736304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k-KZ" sz="2800" b="1" i="1" dirty="0" smtClean="0">
                <a:latin typeface="Times New Roman" pitchFamily="18" charset="0"/>
                <a:cs typeface="Times New Roman" pitchFamily="18" charset="0"/>
              </a:rPr>
              <a:t>Ход урока</a:t>
            </a:r>
            <a:r>
              <a:rPr lang="kk-KZ" sz="20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kta\Desktop\ajnj\Screenshot_17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1600" y="4149080"/>
            <a:ext cx="2468240" cy="1781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979712" y="332656"/>
            <a:ext cx="5868144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Подключим светодиоды к плате 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ArduinoUNO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нас получиться вот такая схема.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kta\Desktop\ajnj\06353812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412776"/>
            <a:ext cx="5255472" cy="280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2745" y="332656"/>
            <a:ext cx="6397585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Скетч в среде разработки 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Arduino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2"/>
              </a:rPr>
              <a:t> IDE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 будит выглядит так</a:t>
            </a:r>
            <a:endParaRPr lang="ru-RU" b="1" i="1" dirty="0"/>
          </a:p>
        </p:txBody>
      </p:sp>
      <p:pic>
        <p:nvPicPr>
          <p:cNvPr id="3" name="Рисунок 2" descr="C:\Users\kta\Desktop\ajnj\Screenshot_6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052736"/>
            <a:ext cx="4261681" cy="4587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kta\Desktop\ajnj\723a07c4-00a8-4095-8526-327d006d134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087724" y="1088740"/>
            <a:ext cx="230425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55776" y="404664"/>
            <a:ext cx="4284378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kk-KZ" sz="2800" b="1" i="1" dirty="0" smtClean="0">
                <a:latin typeface="Times New Roman" pitchFamily="18" charset="0"/>
                <a:cs typeface="Times New Roman" pitchFamily="18" charset="0"/>
              </a:rPr>
              <a:t>В итоге получиться так: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WhatsApp Video 2019-01-17 at 12.13.55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860032" y="126876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404664"/>
            <a:ext cx="4804905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kk-KZ" sz="2800" b="1" i="1" dirty="0" smtClean="0">
                <a:latin typeface="Times New Roman" pitchFamily="18" charset="0"/>
                <a:cs typeface="Times New Roman" pitchFamily="18" charset="0"/>
              </a:rPr>
              <a:t>Улучшенный вид светофора: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3" descr="C:\Users\kta\Desktop\ajnj\92b1248d-8fc8-4b84-acad-177f477932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268760"/>
            <a:ext cx="2688636" cy="3584848"/>
          </a:xfrm>
          <a:prstGeom prst="rect">
            <a:avLst/>
          </a:prstGeom>
          <a:noFill/>
        </p:spPr>
      </p:pic>
      <p:pic>
        <p:nvPicPr>
          <p:cNvPr id="6" name="WhatsApp Video 2019-01-17 at 14.05.12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491880" y="1268760"/>
            <a:ext cx="3048000" cy="2286000"/>
          </a:xfrm>
          <a:prstGeom prst="rect">
            <a:avLst/>
          </a:prstGeom>
        </p:spPr>
      </p:pic>
      <p:pic>
        <p:nvPicPr>
          <p:cNvPr id="7" name="WhatsApp Video 2019-01-17 at 14.04.36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3491880" y="3645024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412776"/>
            <a:ext cx="7859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 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9458" name="Picture 2" descr="C:\Users\kta\Desktop\ajnj\b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420888"/>
            <a:ext cx="4795518" cy="3046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105</TotalTime>
  <Words>111</Words>
  <Application>Microsoft Office PowerPoint</Application>
  <PresentationFormat>Экран (4:3)</PresentationFormat>
  <Paragraphs>24</Paragraphs>
  <Slides>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test kta</dc:creator>
  <cp:lastModifiedBy>kta</cp:lastModifiedBy>
  <cp:revision>15</cp:revision>
  <dcterms:created xsi:type="dcterms:W3CDTF">2019-01-17T06:22:54Z</dcterms:created>
  <dcterms:modified xsi:type="dcterms:W3CDTF">2019-01-17T10:47:07Z</dcterms:modified>
</cp:coreProperties>
</file>