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003D8D-BA55-4298-B1D6-DA9282F35B22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85D07B-9BC5-49EA-BC30-FDDEB043B9B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ta\Desktop\gruppa%205\VID_20190117_093617.mp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1%D1%80%D0%B5%D0%B4%D1%81%D1%82%D0%B2%D0%BE_%D0%B8%D0%B7%D0%BC%D0%B5%D1%80%D0%B5%D0%BD%D0%B8%D0%B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7851648" cy="10675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Назначения  датчиков и их применение в конструировании роботов.</a:t>
            </a:r>
          </a:p>
          <a:p>
            <a:pPr algn="ctr"/>
            <a:r>
              <a:rPr lang="kk-KZ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Сенсор набора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rcRect l="5605" t="19873" r="75054" b="69042"/>
          <a:stretch>
            <a:fillRect/>
          </a:stretch>
        </p:blipFill>
        <p:spPr bwMode="auto">
          <a:xfrm>
            <a:off x="467544" y="692696"/>
            <a:ext cx="4253815" cy="2472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2" cstate="print"/>
          <a:srcRect l="25669" t="78169" r="44044" b="4577"/>
          <a:stretch>
            <a:fillRect/>
          </a:stretch>
        </p:blipFill>
        <p:spPr bwMode="auto">
          <a:xfrm>
            <a:off x="2483768" y="3429000"/>
            <a:ext cx="6408711" cy="308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flipH="1" flipV="1">
            <a:off x="4211960" y="1916832"/>
            <a:ext cx="3024336" cy="345638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671" t="6690" r="65114" b="62676"/>
          <a:stretch>
            <a:fillRect/>
          </a:stretch>
        </p:blipFill>
        <p:spPr bwMode="auto">
          <a:xfrm>
            <a:off x="827584" y="1484784"/>
            <a:ext cx="756084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print"/>
          <a:srcRect l="5063" t="82274" r="43905" b="5282"/>
          <a:stretch>
            <a:fillRect/>
          </a:stretch>
        </p:blipFill>
        <p:spPr bwMode="auto">
          <a:xfrm>
            <a:off x="2555776" y="5301208"/>
            <a:ext cx="604867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 l="5857" t="18310" r="41328" b="34859"/>
          <a:stretch>
            <a:fillRect/>
          </a:stretch>
        </p:blipFill>
        <p:spPr bwMode="auto">
          <a:xfrm>
            <a:off x="683568" y="980728"/>
            <a:ext cx="5138112" cy="30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flipH="1" flipV="1">
            <a:off x="2843808" y="1484784"/>
            <a:ext cx="3024336" cy="417646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 l="5649" t="18310" r="67889" b="48239"/>
          <a:stretch>
            <a:fillRect/>
          </a:stretch>
        </p:blipFill>
        <p:spPr bwMode="auto">
          <a:xfrm>
            <a:off x="1043608" y="836712"/>
            <a:ext cx="6984776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6231" t="7394" r="50644" b="62676"/>
          <a:stretch>
            <a:fillRect/>
          </a:stretch>
        </p:blipFill>
        <p:spPr bwMode="auto">
          <a:xfrm>
            <a:off x="395536" y="260648"/>
            <a:ext cx="6756583" cy="3737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3" cstate="print"/>
          <a:srcRect l="25669" t="78169" r="44044" b="4577"/>
          <a:stretch>
            <a:fillRect/>
          </a:stretch>
        </p:blipFill>
        <p:spPr bwMode="auto">
          <a:xfrm>
            <a:off x="2483768" y="3429000"/>
            <a:ext cx="6408711" cy="308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flipH="1" flipV="1">
            <a:off x="5148064" y="2060848"/>
            <a:ext cx="2016224" cy="309634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print"/>
          <a:srcRect l="5063" t="82274" r="43905" b="5282"/>
          <a:stretch>
            <a:fillRect/>
          </a:stretch>
        </p:blipFill>
        <p:spPr bwMode="auto">
          <a:xfrm>
            <a:off x="2555776" y="5301208"/>
            <a:ext cx="604867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6449" t="19014" r="27495" b="36972"/>
          <a:stretch>
            <a:fillRect/>
          </a:stretch>
        </p:blipFill>
        <p:spPr bwMode="auto">
          <a:xfrm>
            <a:off x="467544" y="908720"/>
            <a:ext cx="6984776" cy="318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flipH="1" flipV="1">
            <a:off x="3851920" y="1484784"/>
            <a:ext cx="2520280" cy="424847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5661" t="16549" r="51239" b="47535"/>
          <a:stretch>
            <a:fillRect/>
          </a:stretch>
        </p:blipFill>
        <p:spPr bwMode="auto">
          <a:xfrm>
            <a:off x="611560" y="908720"/>
            <a:ext cx="784887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/>
          <p:nvPr/>
        </p:nvPicPr>
        <p:blipFill>
          <a:blip r:embed="rId2" cstate="print"/>
          <a:srcRect l="25669" t="78169" r="44044" b="4577"/>
          <a:stretch>
            <a:fillRect/>
          </a:stretch>
        </p:blipFill>
        <p:spPr bwMode="auto">
          <a:xfrm>
            <a:off x="2483768" y="3429000"/>
            <a:ext cx="6408711" cy="308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5963" t="7746" r="39747" b="59507"/>
          <a:stretch>
            <a:fillRect/>
          </a:stretch>
        </p:blipFill>
        <p:spPr bwMode="auto">
          <a:xfrm>
            <a:off x="539552" y="188640"/>
            <a:ext cx="7488832" cy="3708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flipH="1" flipV="1">
            <a:off x="6588224" y="1772816"/>
            <a:ext cx="720080" cy="345638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thumb.cloud.mail.ru/thumb/xw1/%D0%93%D1%80%D1%83%D0%BF%D0%BF%D0%B0%204/IMG_20190117_093626.jpg?x-email=it.course%40bk.ru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 l="21553" t="14300" r="22338" b="101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_20190117_093617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11627" y="1412776"/>
            <a:ext cx="6048672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64904"/>
            <a:ext cx="8229600" cy="24368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урока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Получение  и  усвоение  обучающимися</a:t>
            </a:r>
            <a:r>
              <a:rPr lang="kk-KZ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сенсора набора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kk-KZ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также применение  датчиков  в конструирование роботов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57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</a:t>
            </a:r>
            <a:r>
              <a:rPr lang="ru-RU" b="1" u="sng" dirty="0" smtClean="0">
                <a:solidFill>
                  <a:srgbClr val="FF0000"/>
                </a:solidFill>
              </a:rPr>
              <a:t>Рефлексия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Стратегия "Успех": - Я был успешен… - Я могу сделать это лучше, если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Если бы я мог начать заново, то …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учащиеся смогут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   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умение работать по предложенным инструкциям;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Большинство учащихся смогут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умение творчески подходить к решению задачи;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Некоторые учащиеся смогут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 применять датчики в конструировании роботов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21256"/>
          </a:xfrm>
        </p:spPr>
        <p:txBody>
          <a:bodyPr>
            <a:normAutofit fontScale="90000"/>
          </a:bodyPr>
          <a:lstStyle/>
          <a:p>
            <a:pPr algn="ctr"/>
            <a:r>
              <a:rPr lang="kk-KZ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Психологический насторой к уроку.</a:t>
            </a:r>
            <a:r>
              <a:rPr lang="kk-KZ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Игра «Пойми меня</a:t>
            </a:r>
            <a:r>
              <a:rPr lang="kk-KZ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kk-KZ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400" dirty="0" smtClean="0">
                <a:latin typeface="Times New Roman" pitchFamily="18" charset="0"/>
                <a:cs typeface="Times New Roman" pitchFamily="18" charset="0"/>
              </a:rPr>
              <a:t>Все учащиеся становятся в круг, и учитель раздает каждому стикеры с заданиями. Учащиеся согласно задания показывают пантомиму, все остальные отгадывают, и так продолжается пока все учащиеся выполнят задание.</a:t>
            </a:r>
            <a:r>
              <a:rPr lang="kk-KZ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65272"/>
          </a:xfrm>
        </p:spPr>
        <p:txBody>
          <a:bodyPr>
            <a:noAutofit/>
          </a:bodyPr>
          <a:lstStyle/>
          <a:p>
            <a:r>
              <a:rPr lang="kk-KZ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 предыдущего освоенного учебного материала</a:t>
            </a:r>
            <a:r>
              <a:rPr lang="kk-KZ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.Что такое палитра блоков?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Какие вы знаете программирование блоков?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Как создать базовые программы?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Благодаря чему перемещается робот?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Освоение нового учебного материала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6537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Датчик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Средство измерений"/>
              </a:rPr>
              <a:t>средство измерений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предназначенное для выработки сигнала измерительной информации в форме, удобной для передачи, дальнейшего преобразования, обработки и (или) хранения, но не поддающейся непосредственному восприятию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наблюдателемДатчики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являются элементом технических систем, предназначенных для измерения, сигнализации, регулирования, управления устройствами или процессами. Датчики преобразуют контролируемую величину (давление, температура, концентрация, частота, скорость, перемещение, напряжение, электрический ток и т.п.) в сигнал (электрический, оптический, пневматический), удобный для измерения, передачи, преобразования, хранения и регистрации информации о состоянии объекта измерений.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Например какие датчики у нас есть: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Ультразвуковой датчи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831" y="2435351"/>
            <a:ext cx="1527810" cy="124058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3933056"/>
            <a:ext cx="24254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Ультразвуковой датчик</a:t>
            </a:r>
            <a:endParaRPr lang="ru-RU" sz="1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LEGO Education Mindstorms: ÐÐ¸ÑÐ¾ÑÐºÐ¾Ð¿Ð¸ÑÐµÑÐºÐ¸Ð¹ Ð´Ð°ÑÑÐ¸Ðº EV3 4550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060848"/>
            <a:ext cx="1958211" cy="10439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699792" y="3429000"/>
          <a:ext cx="2615952" cy="182880"/>
        </p:xfrm>
        <a:graphic>
          <a:graphicData uri="http://schemas.openxmlformats.org/drawingml/2006/table">
            <a:tbl>
              <a:tblPr/>
              <a:tblGrid>
                <a:gridCol w="2615952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540"/>
                        </a:spcAft>
                      </a:pPr>
                      <a:r>
                        <a:rPr lang="ru-RU" sz="1200" b="1" u="sng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Гироскопический датчик</a:t>
                      </a:r>
                      <a:endParaRPr lang="ru-RU" sz="11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7" descr="LEGO Education Mindstorms: ÐÐ°ÑÑÐ¸Ðº ÐºÐ°ÑÐ°Ð½Ð¸Ñ NXT 984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132856"/>
            <a:ext cx="1882140" cy="14128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580112" y="3861048"/>
          <a:ext cx="2279576" cy="182880"/>
        </p:xfrm>
        <a:graphic>
          <a:graphicData uri="http://schemas.openxmlformats.org/drawingml/2006/table">
            <a:tbl>
              <a:tblPr/>
              <a:tblGrid>
                <a:gridCol w="2279576"/>
              </a:tblGrid>
              <a:tr h="110872">
                <a:tc>
                  <a:txBody>
                    <a:bodyPr/>
                    <a:lstStyle/>
                    <a:p>
                      <a:pPr algn="l">
                        <a:spcAft>
                          <a:spcPts val="540"/>
                        </a:spcAft>
                      </a:pPr>
                      <a:r>
                        <a:rPr lang="ru-RU" sz="1200" b="1" u="sng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Датчик касания</a:t>
                      </a:r>
                      <a:endParaRPr lang="ru-RU" sz="11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https://mirrobo.ru/pilot/wp-content/uploads/ee7392b7a98c5b67d351f0a23996b43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509120"/>
            <a:ext cx="1848218" cy="13487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331640" y="6165304"/>
          <a:ext cx="1224136" cy="182880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540"/>
                        </a:spcAft>
                      </a:pPr>
                      <a:r>
                        <a:rPr lang="ru-RU" sz="1200" b="1" u="sng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Датчик цвета</a:t>
                      </a:r>
                      <a:endParaRPr lang="ru-RU" sz="11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2" name="Рисунок 11" descr="http://images.brickitout.com/lego/2013/45508-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4509120"/>
            <a:ext cx="1564640" cy="1173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076056" y="5871552"/>
          <a:ext cx="2448272" cy="365760"/>
        </p:xfrm>
        <a:graphic>
          <a:graphicData uri="http://schemas.openxmlformats.org/drawingml/2006/table">
            <a:tbl>
              <a:tblPr/>
              <a:tblGrid>
                <a:gridCol w="2448272"/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540"/>
                        </a:spcAft>
                      </a:pPr>
                      <a:r>
                        <a:rPr lang="ru-RU" sz="1200" b="1" u="sng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Пульт дистанционного управления</a:t>
                      </a:r>
                      <a:endParaRPr lang="ru-RU" sz="11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43608" y="404664"/>
          <a:ext cx="6096000" cy="2743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540"/>
                        </a:spcAft>
                      </a:pPr>
                      <a:r>
                        <a:rPr lang="ru-RU" sz="1800" b="1" u="sng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Пример пошагового выполнения команд датчика цвета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/>
          <p:cNvPicPr/>
          <p:nvPr/>
        </p:nvPicPr>
        <p:blipFill>
          <a:blip r:embed="rId2" cstate="print"/>
          <a:srcRect l="5639" t="18662" r="44698" b="30634"/>
          <a:stretch>
            <a:fillRect/>
          </a:stretch>
        </p:blipFill>
        <p:spPr bwMode="auto">
          <a:xfrm>
            <a:off x="1043608" y="908720"/>
            <a:ext cx="6840760" cy="33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 l="5063" t="82274" r="43905" b="5282"/>
          <a:stretch>
            <a:fillRect/>
          </a:stretch>
        </p:blipFill>
        <p:spPr bwMode="auto">
          <a:xfrm>
            <a:off x="2051720" y="4365104"/>
            <a:ext cx="604867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flipH="1" flipV="1">
            <a:off x="2339752" y="1412776"/>
            <a:ext cx="3024336" cy="345638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rcRect l="2081" t="18662" r="77926" b="41901"/>
          <a:stretch>
            <a:fillRect/>
          </a:stretch>
        </p:blipFill>
        <p:spPr bwMode="auto">
          <a:xfrm>
            <a:off x="971600" y="1124744"/>
            <a:ext cx="619268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89</Words>
  <Application>Microsoft Office PowerPoint</Application>
  <PresentationFormat>Экран (4:3)</PresentationFormat>
  <Paragraphs>23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Тема урока </vt:lpstr>
      <vt:lpstr>Цель урока  Получение  и  усвоение  обучающимися сенсора набора EV3, а также применение  датчиков  в конструирование роботов </vt:lpstr>
      <vt:lpstr>Цели урока</vt:lpstr>
      <vt:lpstr>    Психологический насторой к уроку. Игра «Пойми меня»   Все учащиеся становятся в круг, и учитель раздает каждому стикеры с заданиями. Учащиеся согласно задания показывают пантомиму, все остальные отгадывают, и так продолжается пока все учащиеся выполнят задание.  </vt:lpstr>
      <vt:lpstr>Проверка предыдущего освоенного учебного материала  Вопросы  1.Что такое палитра блоков? 2. Какие вы знаете программирование блоков? 3. Как создать базовые программы? 4. Благодаря чему перемещается робот?</vt:lpstr>
      <vt:lpstr>Освоение нового учебного материала  </vt:lpstr>
      <vt:lpstr>Например какие датчики у нас есть: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                 Рефлексия  Стратегия "Успех": - Я был успешен… - Я могу сделать это лучше, если ... - Если бы я мог начать заново, то 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</dc:title>
  <dc:creator>kta</dc:creator>
  <cp:lastModifiedBy>kta</cp:lastModifiedBy>
  <cp:revision>9</cp:revision>
  <dcterms:created xsi:type="dcterms:W3CDTF">2019-01-17T03:41:48Z</dcterms:created>
  <dcterms:modified xsi:type="dcterms:W3CDTF">2019-01-17T06:35:07Z</dcterms:modified>
</cp:coreProperties>
</file>